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nva Sans" panose="020B0604020202020204" charset="0"/>
      <p:regular r:id="rId9"/>
    </p:embeddedFont>
    <p:embeddedFont>
      <p:font typeface="Canva Sans Bold" panose="020B0604020202020204" charset="0"/>
      <p:regular r:id="rId10"/>
    </p:embeddedFont>
    <p:embeddedFont>
      <p:font typeface="TT Norms Bold" panose="020B0604020202020204" charset="0"/>
      <p:regular r:id="rId11"/>
    </p:embeddedFont>
    <p:embeddedFont>
      <p:font typeface="TT Ramillas Heavy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91980" y="876695"/>
            <a:ext cx="4904040" cy="7933006"/>
          </a:xfrm>
          <a:custGeom>
            <a:avLst/>
            <a:gdLst/>
            <a:ahLst/>
            <a:cxnLst/>
            <a:rect l="l" t="t" r="r" b="b"/>
            <a:pathLst>
              <a:path w="4904040" h="7933006">
                <a:moveTo>
                  <a:pt x="0" y="0"/>
                </a:moveTo>
                <a:lnTo>
                  <a:pt x="4904040" y="0"/>
                </a:lnTo>
                <a:lnTo>
                  <a:pt x="4904040" y="7933006"/>
                </a:lnTo>
                <a:lnTo>
                  <a:pt x="0" y="7933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61967" y="1133475"/>
            <a:ext cx="17564065" cy="1538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5"/>
              </a:lnSpc>
            </a:pPr>
            <a:r>
              <a:rPr lang="en-US" sz="10904">
                <a:solidFill>
                  <a:srgbClr val="272727"/>
                </a:solidFill>
                <a:latin typeface="TT Ramillas Heavy"/>
              </a:rPr>
              <a:t>A Light For The Nations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711732" y="5685273"/>
            <a:ext cx="10864537" cy="2153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spc="532">
                <a:solidFill>
                  <a:srgbClr val="272727"/>
                </a:solidFill>
                <a:latin typeface="TT Norms Bold"/>
              </a:rPr>
              <a:t>JONATHAN JUEDES 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spc="532">
                <a:solidFill>
                  <a:srgbClr val="272727"/>
                </a:solidFill>
                <a:latin typeface="TT Norms Bold"/>
              </a:rPr>
              <a:t>ASSOCIATE PASTOR OF FAMILY MINISTRIES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1492" y="3715266"/>
            <a:ext cx="17564065" cy="110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9"/>
              </a:lnSpc>
            </a:pPr>
            <a:r>
              <a:rPr lang="en-US" sz="7899">
                <a:solidFill>
                  <a:srgbClr val="272727"/>
                </a:solidFill>
                <a:latin typeface="TT Ramillas Heavy"/>
              </a:rPr>
              <a:t>Isaiah 42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5302" y="933450"/>
            <a:ext cx="14937396" cy="927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spc="714">
                <a:solidFill>
                  <a:srgbClr val="272727"/>
                </a:solidFill>
                <a:latin typeface="TT Norms Bold"/>
              </a:rPr>
              <a:t>ISAIAH 42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75302" y="1954502"/>
            <a:ext cx="14937396" cy="520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272727"/>
                </a:solidFill>
                <a:latin typeface="Canva Sans Bold"/>
              </a:rPr>
              <a:t>Darkness/Light</a:t>
            </a: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307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272727"/>
                </a:solidFill>
                <a:latin typeface="Canva Sans"/>
              </a:rPr>
              <a:t>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5302" y="933450"/>
            <a:ext cx="14937396" cy="927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spc="714">
                <a:solidFill>
                  <a:srgbClr val="272727"/>
                </a:solidFill>
                <a:latin typeface="TT Norms Bold"/>
              </a:rPr>
              <a:t>ISAIAH 42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75302" y="1954502"/>
            <a:ext cx="14937396" cy="617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8" lvl="1" indent="-593724">
              <a:lnSpc>
                <a:spcPts val="7699"/>
              </a:lnSpc>
              <a:buFont typeface="Arial"/>
              <a:buChar char="•"/>
            </a:pPr>
            <a:r>
              <a:rPr lang="en-US" sz="5499">
                <a:solidFill>
                  <a:srgbClr val="272727"/>
                </a:solidFill>
                <a:latin typeface="Canva Sans Bold"/>
              </a:rPr>
              <a:t>God’s servant is many and one</a:t>
            </a: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307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272727"/>
                </a:solidFill>
                <a:latin typeface="Canva Sans"/>
              </a:rPr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5302" y="933450"/>
            <a:ext cx="14937396" cy="927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spc="714">
                <a:solidFill>
                  <a:srgbClr val="272727"/>
                </a:solidFill>
                <a:latin typeface="TT Norms Bold"/>
              </a:rPr>
              <a:t>ISAIAH 42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75302" y="1954502"/>
            <a:ext cx="14937396" cy="811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8" lvl="1" indent="-593724">
              <a:lnSpc>
                <a:spcPts val="7699"/>
              </a:lnSpc>
              <a:buFont typeface="Arial"/>
              <a:buChar char="•"/>
            </a:pPr>
            <a:r>
              <a:rPr lang="en-US" sz="5499">
                <a:solidFill>
                  <a:srgbClr val="272727"/>
                </a:solidFill>
                <a:latin typeface="Canva Sans"/>
              </a:rPr>
              <a:t>God’s servant is many and one</a:t>
            </a:r>
          </a:p>
          <a:p>
            <a:pPr marL="1187448" lvl="1" indent="-593724">
              <a:lnSpc>
                <a:spcPts val="7699"/>
              </a:lnSpc>
              <a:buFont typeface="Arial"/>
              <a:buChar char="•"/>
            </a:pPr>
            <a:r>
              <a:rPr lang="en-US" sz="5499">
                <a:solidFill>
                  <a:srgbClr val="272727"/>
                </a:solidFill>
                <a:latin typeface="Canva Sans Bold"/>
              </a:rPr>
              <a:t>God’s servant brings light. . .</a:t>
            </a:r>
          </a:p>
          <a:p>
            <a:pPr marL="2374896" lvl="2" indent="-791632">
              <a:lnSpc>
                <a:spcPts val="7699"/>
              </a:lnSpc>
              <a:buFont typeface="Arial"/>
              <a:buChar char="⚬"/>
            </a:pPr>
            <a:r>
              <a:rPr lang="en-US" sz="5499">
                <a:solidFill>
                  <a:srgbClr val="272727"/>
                </a:solidFill>
                <a:latin typeface="Canva Sans Bold"/>
              </a:rPr>
              <a:t>. . .with the Spirit’s strength (v. 1)</a:t>
            </a: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307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272727"/>
                </a:solidFill>
                <a:latin typeface="Canva Sans"/>
              </a:rPr>
              <a:t>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5302" y="933450"/>
            <a:ext cx="14937396" cy="927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spc="714">
                <a:solidFill>
                  <a:srgbClr val="272727"/>
                </a:solidFill>
                <a:latin typeface="TT Norms Bold"/>
              </a:rPr>
              <a:t>ISAIAH 42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75302" y="1954502"/>
            <a:ext cx="14937396" cy="1103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8" lvl="1" indent="-593724">
              <a:lnSpc>
                <a:spcPts val="7699"/>
              </a:lnSpc>
              <a:buFont typeface="Arial"/>
              <a:buChar char="•"/>
            </a:pPr>
            <a:r>
              <a:rPr lang="en-US" sz="5499">
                <a:solidFill>
                  <a:srgbClr val="272727"/>
                </a:solidFill>
                <a:latin typeface="Canva Sans"/>
              </a:rPr>
              <a:t>God’s servant is many and one</a:t>
            </a:r>
          </a:p>
          <a:p>
            <a:pPr marL="1187448" lvl="1" indent="-593724">
              <a:lnSpc>
                <a:spcPts val="7699"/>
              </a:lnSpc>
              <a:buFont typeface="Arial"/>
              <a:buChar char="•"/>
            </a:pPr>
            <a:r>
              <a:rPr lang="en-US" sz="5499">
                <a:solidFill>
                  <a:srgbClr val="272727"/>
                </a:solidFill>
                <a:latin typeface="Canva Sans Bold"/>
              </a:rPr>
              <a:t>God’s servant brings light. . .</a:t>
            </a:r>
          </a:p>
          <a:p>
            <a:pPr marL="2374896" lvl="2" indent="-791632">
              <a:lnSpc>
                <a:spcPts val="7699"/>
              </a:lnSpc>
              <a:buFont typeface="Arial"/>
              <a:buChar char="⚬"/>
            </a:pPr>
            <a:r>
              <a:rPr lang="en-US" sz="5499">
                <a:solidFill>
                  <a:srgbClr val="272727"/>
                </a:solidFill>
                <a:latin typeface="Canva Sans"/>
              </a:rPr>
              <a:t>. . .with the Spirit’s strength (v. 1)</a:t>
            </a:r>
          </a:p>
          <a:p>
            <a:pPr marL="2374896" lvl="2" indent="-791632">
              <a:lnSpc>
                <a:spcPts val="7699"/>
              </a:lnSpc>
              <a:buFont typeface="Arial"/>
              <a:buChar char="⚬"/>
            </a:pPr>
            <a:r>
              <a:rPr lang="en-US" sz="5499">
                <a:solidFill>
                  <a:srgbClr val="272727"/>
                </a:solidFill>
                <a:latin typeface="Canva Sans"/>
              </a:rPr>
              <a:t>. . .</a:t>
            </a:r>
            <a:r>
              <a:rPr lang="en-US" sz="5499">
                <a:solidFill>
                  <a:srgbClr val="272727"/>
                </a:solidFill>
                <a:latin typeface="Canva Sans Bold"/>
              </a:rPr>
              <a:t>with quiet words and gentle touch (vv. 2-3)</a:t>
            </a:r>
          </a:p>
          <a:p>
            <a:pPr marL="2374896" lvl="2" indent="-791632">
              <a:lnSpc>
                <a:spcPts val="7699"/>
              </a:lnSpc>
              <a:buFont typeface="Arial"/>
              <a:buChar char="⚬"/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307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272727"/>
                </a:solidFill>
                <a:latin typeface="Canva Sans"/>
              </a:rPr>
              <a:t>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5302" y="933450"/>
            <a:ext cx="14937396" cy="927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spc="714">
                <a:solidFill>
                  <a:srgbClr val="272727"/>
                </a:solidFill>
                <a:latin typeface="TT Norms Bold"/>
              </a:rPr>
              <a:t>ISAIAH 42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75302" y="1954502"/>
            <a:ext cx="15583998" cy="129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8" lvl="1" indent="-593724">
              <a:lnSpc>
                <a:spcPts val="7699"/>
              </a:lnSpc>
              <a:buFont typeface="Arial"/>
              <a:buChar char="•"/>
            </a:pPr>
            <a:r>
              <a:rPr lang="en-US" sz="5499">
                <a:solidFill>
                  <a:srgbClr val="272727"/>
                </a:solidFill>
                <a:latin typeface="Canva Sans"/>
              </a:rPr>
              <a:t>God’s servant is many and one</a:t>
            </a:r>
          </a:p>
          <a:p>
            <a:pPr marL="1187448" lvl="1" indent="-593724">
              <a:lnSpc>
                <a:spcPts val="7699"/>
              </a:lnSpc>
              <a:buFont typeface="Arial"/>
              <a:buChar char="•"/>
            </a:pPr>
            <a:r>
              <a:rPr lang="en-US" sz="5499">
                <a:solidFill>
                  <a:srgbClr val="272727"/>
                </a:solidFill>
                <a:latin typeface="Canva Sans Bold"/>
              </a:rPr>
              <a:t>God’s servant brings light. . .</a:t>
            </a:r>
          </a:p>
          <a:p>
            <a:pPr marL="2374896" lvl="2" indent="-791632">
              <a:lnSpc>
                <a:spcPts val="7699"/>
              </a:lnSpc>
              <a:buFont typeface="Arial"/>
              <a:buChar char="⚬"/>
            </a:pPr>
            <a:r>
              <a:rPr lang="en-US" sz="5499">
                <a:solidFill>
                  <a:srgbClr val="272727"/>
                </a:solidFill>
                <a:latin typeface="Canva Sans"/>
              </a:rPr>
              <a:t>. . .with the Spirit’s strength (v. 1)</a:t>
            </a:r>
          </a:p>
          <a:p>
            <a:pPr marL="2374896" lvl="2" indent="-791632">
              <a:lnSpc>
                <a:spcPts val="7699"/>
              </a:lnSpc>
              <a:buFont typeface="Arial"/>
              <a:buChar char="⚬"/>
            </a:pPr>
            <a:r>
              <a:rPr lang="en-US" sz="5499">
                <a:solidFill>
                  <a:srgbClr val="272727"/>
                </a:solidFill>
                <a:latin typeface="Canva Sans"/>
              </a:rPr>
              <a:t>. . .with quiet words and gentle touch (vv. 2-3)</a:t>
            </a:r>
          </a:p>
          <a:p>
            <a:pPr marL="2374896" lvl="2" indent="-791632">
              <a:lnSpc>
                <a:spcPts val="7699"/>
              </a:lnSpc>
              <a:buFont typeface="Arial"/>
              <a:buChar char="⚬"/>
            </a:pPr>
            <a:r>
              <a:rPr lang="en-US" sz="5499">
                <a:solidFill>
                  <a:srgbClr val="272727"/>
                </a:solidFill>
                <a:latin typeface="Canva Sans Bold"/>
              </a:rPr>
              <a:t>. . .by persisting until the job is done (vv. 4-9)</a:t>
            </a: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307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272727"/>
                </a:solidFill>
                <a:latin typeface="Canva Sans"/>
              </a:rPr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5302" y="933450"/>
            <a:ext cx="14937396" cy="927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spc="714">
                <a:solidFill>
                  <a:srgbClr val="272727"/>
                </a:solidFill>
                <a:latin typeface="TT Norms Bold"/>
              </a:rPr>
              <a:t>ISAIAH 42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75302" y="1954502"/>
            <a:ext cx="15583998" cy="1006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8" lvl="1" indent="-593724">
              <a:lnSpc>
                <a:spcPts val="7699"/>
              </a:lnSpc>
              <a:buFont typeface="Arial"/>
              <a:buChar char="•"/>
            </a:pPr>
            <a:r>
              <a:rPr lang="en-US" sz="5499">
                <a:solidFill>
                  <a:srgbClr val="272727"/>
                </a:solidFill>
                <a:latin typeface="Canva Sans"/>
              </a:rPr>
              <a:t>God’s servant is many and one</a:t>
            </a:r>
          </a:p>
          <a:p>
            <a:pPr marL="1187448" lvl="1" indent="-593724">
              <a:lnSpc>
                <a:spcPts val="7699"/>
              </a:lnSpc>
              <a:buFont typeface="Arial"/>
              <a:buChar char="•"/>
            </a:pPr>
            <a:r>
              <a:rPr lang="en-US" sz="5499">
                <a:solidFill>
                  <a:srgbClr val="272727"/>
                </a:solidFill>
                <a:latin typeface="Canva Sans"/>
              </a:rPr>
              <a:t>God’s servant brings light. . .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272727"/>
                </a:solidFill>
                <a:latin typeface="Canva Sans"/>
              </a:rPr>
              <a:t>__________________________________________</a:t>
            </a:r>
          </a:p>
          <a:p>
            <a:pPr marL="1187448" lvl="1" indent="-593724">
              <a:lnSpc>
                <a:spcPts val="7699"/>
              </a:lnSpc>
              <a:buFont typeface="Arial"/>
              <a:buChar char="•"/>
            </a:pPr>
            <a:r>
              <a:rPr lang="en-US" sz="5499">
                <a:solidFill>
                  <a:srgbClr val="272727"/>
                </a:solidFill>
                <a:latin typeface="Canva Sans Bold"/>
              </a:rPr>
              <a:t>God’s servant is blind (vv. 18-25)</a:t>
            </a: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307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endParaRPr lang="en-US" sz="5499">
              <a:solidFill>
                <a:srgbClr val="272727"/>
              </a:solidFill>
              <a:latin typeface="Canva Sans Bold"/>
            </a:endParaRP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272727"/>
                </a:solidFill>
                <a:latin typeface="Canva Sans"/>
              </a:rPr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182</Words>
  <Application>Microsoft Office PowerPoint</Application>
  <PresentationFormat>Custom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Canva Sans</vt:lpstr>
      <vt:lpstr>Canva Sans Bold</vt:lpstr>
      <vt:lpstr>Calibri</vt:lpstr>
      <vt:lpstr>Arial</vt:lpstr>
      <vt:lpstr>TT Ramillas Heavy</vt:lpstr>
      <vt:lpstr>TT Norms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Copy of Gold Grey White Textured Illustration Christian Faith Church Presentation</dc:title>
  <dc:creator>Valley Baptist Church</dc:creator>
  <cp:lastModifiedBy>Valley Baptist Church</cp:lastModifiedBy>
  <cp:revision>1</cp:revision>
  <dcterms:created xsi:type="dcterms:W3CDTF">2006-08-16T00:00:00Z</dcterms:created>
  <dcterms:modified xsi:type="dcterms:W3CDTF">2024-04-04T16:57:08Z</dcterms:modified>
  <dc:identifier>DAGBNGwawtE</dc:identifier>
</cp:coreProperties>
</file>